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95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2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3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0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2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19AA4-50CF-449D-BCEA-F5A8167E4C62}" type="datetimeFigureOut">
              <a:rPr lang="en-US" smtClean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BA1B8-CB9D-446D-99CA-7B067C89B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5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Exploration of 4 Different Income Levels: </a:t>
            </a:r>
            <a:r>
              <a:rPr lang="en-US" i="1" dirty="0" smtClean="0"/>
              <a:t>on Topics of Health and Poverty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Bekircan Kirkici</a:t>
            </a:r>
          </a:p>
          <a:p>
            <a:r>
              <a:rPr lang="en-US" dirty="0" smtClean="0"/>
              <a:t>Fall 2019</a:t>
            </a:r>
          </a:p>
          <a:p>
            <a:r>
              <a:rPr lang="en-US" dirty="0" smtClean="0"/>
              <a:t>INSY 6500 w/ Dr. Jeff Smith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1655" y="5075555"/>
            <a:ext cx="1588689" cy="14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Alcohol consumption</a:t>
            </a:r>
          </a:p>
          <a:p>
            <a:r>
              <a:rPr lang="en-US" dirty="0" smtClean="0"/>
              <a:t>Notice</a:t>
            </a:r>
          </a:p>
          <a:p>
            <a:pPr lvl="1"/>
            <a:r>
              <a:rPr lang="en-US" dirty="0" smtClean="0"/>
              <a:t>Low Income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69" y="124713"/>
            <a:ext cx="6991081" cy="596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GINI Index</a:t>
            </a:r>
          </a:p>
          <a:p>
            <a:r>
              <a:rPr lang="en-US" dirty="0" smtClean="0"/>
              <a:t>Notice:</a:t>
            </a:r>
          </a:p>
          <a:p>
            <a:pPr lvl="1"/>
            <a:r>
              <a:rPr lang="en-US" dirty="0" smtClean="0"/>
              <a:t>Highest 4</a:t>
            </a:r>
          </a:p>
          <a:p>
            <a:pPr lvl="2"/>
            <a:r>
              <a:rPr lang="en-US" dirty="0" smtClean="0"/>
              <a:t>Columbia</a:t>
            </a:r>
          </a:p>
          <a:p>
            <a:pPr lvl="2"/>
            <a:r>
              <a:rPr lang="en-US" dirty="0" smtClean="0"/>
              <a:t>Turkey</a:t>
            </a:r>
          </a:p>
          <a:p>
            <a:pPr lvl="2"/>
            <a:r>
              <a:rPr lang="en-US" dirty="0" smtClean="0"/>
              <a:t>China</a:t>
            </a:r>
          </a:p>
          <a:p>
            <a:pPr lvl="2"/>
            <a:r>
              <a:rPr lang="en-US" dirty="0" smtClean="0"/>
              <a:t>Russia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83" y="423314"/>
            <a:ext cx="7595957" cy="5963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Income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76" y="230242"/>
            <a:ext cx="6184669" cy="63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0" y="1515212"/>
            <a:ext cx="9144000" cy="4978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0" y="1519553"/>
            <a:ext cx="9144000" cy="49745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70" y="1515212"/>
            <a:ext cx="9144000" cy="50347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10593" cy="2546870"/>
          </a:xfrm>
        </p:spPr>
        <p:txBody>
          <a:bodyPr>
            <a:normAutofit/>
          </a:bodyPr>
          <a:lstStyle/>
          <a:p>
            <a:r>
              <a:rPr lang="en-US" dirty="0" smtClean="0"/>
              <a:t>3 Poverty lines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5" y="1825625"/>
            <a:ext cx="4431664" cy="4572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151909" cy="618317"/>
          </a:xfrm>
        </p:spPr>
        <p:txBody>
          <a:bodyPr/>
          <a:lstStyle/>
          <a:p>
            <a:r>
              <a:rPr lang="en-US" dirty="0" smtClean="0"/>
              <a:t>Children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72" y="1822019"/>
            <a:ext cx="44316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4)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 to generalize different countries</a:t>
            </a:r>
          </a:p>
          <a:p>
            <a:r>
              <a:rPr lang="en-US" dirty="0" smtClean="0"/>
              <a:t>Some “assumptions” can be challenged</a:t>
            </a:r>
          </a:p>
          <a:p>
            <a:pPr lvl="1"/>
            <a:r>
              <a:rPr lang="en-US" dirty="0" smtClean="0"/>
              <a:t>Alcohol consumption vs smoking prevalence</a:t>
            </a:r>
          </a:p>
          <a:p>
            <a:pPr lvl="1"/>
            <a:r>
              <a:rPr lang="en-US" dirty="0" smtClean="0"/>
              <a:t>Population dynamics in middle income countries</a:t>
            </a:r>
            <a:endParaRPr lang="en-US" dirty="0" smtClean="0"/>
          </a:p>
          <a:p>
            <a:pPr lvl="1"/>
            <a:r>
              <a:rPr lang="en-US" dirty="0" smtClean="0"/>
              <a:t>Income inequality in high income countries</a:t>
            </a:r>
          </a:p>
          <a:p>
            <a:pPr lvl="1"/>
            <a:r>
              <a:rPr lang="en-US" dirty="0" smtClean="0"/>
              <a:t>Income distribution in lower middle to low income countries</a:t>
            </a:r>
          </a:p>
          <a:p>
            <a:pPr lvl="1"/>
            <a:r>
              <a:rPr lang="en-US" dirty="0" smtClean="0"/>
              <a:t>Poverty vs health expenditures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ask me if you have any questions.</a:t>
            </a:r>
          </a:p>
          <a:p>
            <a:r>
              <a:rPr lang="en-US" dirty="0" smtClean="0"/>
              <a:t>Otherwise, have a great winter break!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Initizaliztion</a:t>
            </a:r>
            <a:endParaRPr lang="en-US" dirty="0" smtClean="0"/>
          </a:p>
          <a:p>
            <a:pPr lvl="1"/>
            <a:r>
              <a:rPr lang="en-US" dirty="0" smtClean="0"/>
              <a:t>Packages and Tools</a:t>
            </a:r>
          </a:p>
          <a:p>
            <a:pPr lvl="1"/>
            <a:r>
              <a:rPr lang="en-US" dirty="0" smtClean="0"/>
              <a:t>Intent</a:t>
            </a:r>
          </a:p>
          <a:p>
            <a:r>
              <a:rPr lang="en-US" dirty="0" smtClean="0"/>
              <a:t>Tidying &amp; Intro</a:t>
            </a:r>
          </a:p>
          <a:p>
            <a:r>
              <a:rPr lang="en-US" dirty="0" smtClean="0"/>
              <a:t>Exploration</a:t>
            </a:r>
          </a:p>
          <a:p>
            <a:pPr lvl="1"/>
            <a:r>
              <a:rPr lang="en-US" dirty="0" smtClean="0"/>
              <a:t>Health </a:t>
            </a:r>
          </a:p>
          <a:p>
            <a:pPr lvl="1"/>
            <a:r>
              <a:rPr lang="en-US" dirty="0" smtClean="0"/>
              <a:t>Poverty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755" y="1825625"/>
            <a:ext cx="6372246" cy="2680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</a:t>
            </a:r>
            <a:r>
              <a:rPr lang="en-US" dirty="0" err="1" smtClean="0"/>
              <a:t>Initializtion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99" y="118570"/>
            <a:ext cx="4361117" cy="48760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w</a:t>
            </a:r>
            <a:r>
              <a:rPr lang="en-US" i="1" dirty="0" err="1" smtClean="0"/>
              <a:t>orld_bank_data</a:t>
            </a:r>
            <a:r>
              <a:rPr lang="en-US" i="1" dirty="0" smtClean="0"/>
              <a:t> </a:t>
            </a:r>
            <a:r>
              <a:rPr lang="en-US" b="1" i="1" dirty="0" smtClean="0"/>
              <a:t>as </a:t>
            </a:r>
            <a:r>
              <a:rPr lang="en-US" i="1" dirty="0" err="1" smtClean="0"/>
              <a:t>wb</a:t>
            </a:r>
            <a:endParaRPr lang="en-US" i="1" dirty="0" smtClean="0"/>
          </a:p>
          <a:p>
            <a:r>
              <a:rPr lang="en-US" dirty="0" smtClean="0"/>
              <a:t>Topics, many, such as:</a:t>
            </a:r>
          </a:p>
          <a:p>
            <a:pPr lvl="1"/>
            <a:r>
              <a:rPr lang="en-US" dirty="0" smtClean="0"/>
              <a:t>Education, growth, gender, debt, trade etc.</a:t>
            </a:r>
          </a:p>
          <a:p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Both from </a:t>
            </a:r>
            <a:r>
              <a:rPr lang="en-US" dirty="0" err="1" smtClean="0"/>
              <a:t>WorldBank</a:t>
            </a:r>
            <a:endParaRPr lang="en-US" dirty="0" smtClean="0"/>
          </a:p>
          <a:p>
            <a:r>
              <a:rPr lang="en-US" dirty="0" smtClean="0"/>
              <a:t>Health and Poverty</a:t>
            </a:r>
          </a:p>
          <a:p>
            <a:pPr lvl="1"/>
            <a:r>
              <a:rPr lang="en-US" dirty="0" smtClean="0"/>
              <a:t>Popular and most controversial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pPr lvl="1"/>
            <a:r>
              <a:rPr lang="en-US" dirty="0" smtClean="0"/>
              <a:t>Show similarities between different income level countries</a:t>
            </a:r>
          </a:p>
          <a:p>
            <a:pPr lvl="1"/>
            <a:r>
              <a:rPr lang="en-US" dirty="0" smtClean="0"/>
              <a:t>Give some “economical” perspective</a:t>
            </a:r>
          </a:p>
          <a:p>
            <a:pPr lvl="1"/>
            <a:r>
              <a:rPr lang="en-US" dirty="0" smtClean="0"/>
              <a:t>I will show you a lot of graphs</a:t>
            </a:r>
          </a:p>
          <a:p>
            <a:r>
              <a:rPr lang="en-US" dirty="0" smtClean="0"/>
              <a:t>Remember: this is an </a:t>
            </a:r>
            <a:r>
              <a:rPr lang="en-US" b="1" dirty="0" smtClean="0"/>
              <a:t>informational study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11" y="1339937"/>
            <a:ext cx="3143689" cy="2419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Tidying &amp; 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Took a while</a:t>
            </a:r>
          </a:p>
          <a:p>
            <a:pPr lvl="1"/>
            <a:r>
              <a:rPr lang="en-US" dirty="0" smtClean="0"/>
              <a:t>Most challenging part of my project</a:t>
            </a:r>
          </a:p>
          <a:p>
            <a:pPr lvl="1"/>
            <a:r>
              <a:rPr lang="en-US" dirty="0" smtClean="0"/>
              <a:t>Still not fully tidied…</a:t>
            </a:r>
          </a:p>
          <a:p>
            <a:pPr lvl="2"/>
            <a:r>
              <a:rPr lang="en-US" dirty="0" smtClean="0"/>
              <a:t>Have </a:t>
            </a:r>
            <a:r>
              <a:rPr lang="en-US" dirty="0" err="1" smtClean="0"/>
              <a:t>NaNs</a:t>
            </a:r>
            <a:endParaRPr lang="en-US" dirty="0" smtClean="0"/>
          </a:p>
          <a:p>
            <a:r>
              <a:rPr lang="en-US" dirty="0" smtClean="0"/>
              <a:t>5 Countries from 4 different income levels</a:t>
            </a:r>
          </a:p>
          <a:p>
            <a:pPr lvl="1"/>
            <a:r>
              <a:rPr lang="en-US" dirty="0" smtClean="0"/>
              <a:t>Income levels generated by </a:t>
            </a:r>
            <a:r>
              <a:rPr lang="en-US" dirty="0" err="1" smtClean="0"/>
              <a:t>WorldBank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sad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5900" y="266671"/>
            <a:ext cx="4988653" cy="3117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3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29" y="539571"/>
            <a:ext cx="7290254" cy="585444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distribution</a:t>
            </a:r>
          </a:p>
          <a:p>
            <a:r>
              <a:rPr lang="en-US" dirty="0" smtClean="0"/>
              <a:t>Notice:</a:t>
            </a:r>
          </a:p>
          <a:p>
            <a:pPr lvl="1"/>
            <a:r>
              <a:rPr lang="en-US" dirty="0" smtClean="0"/>
              <a:t>China</a:t>
            </a:r>
          </a:p>
          <a:p>
            <a:pPr lvl="1"/>
            <a:r>
              <a:rPr lang="en-US" dirty="0" smtClean="0"/>
              <a:t>United States</a:t>
            </a:r>
          </a:p>
          <a:p>
            <a:pPr lvl="1"/>
            <a:r>
              <a:rPr lang="en-US" dirty="0" smtClean="0"/>
              <a:t>Russia</a:t>
            </a:r>
          </a:p>
          <a:p>
            <a:pPr lvl="1"/>
            <a:r>
              <a:rPr lang="en-US" dirty="0" smtClean="0"/>
              <a:t>Mexico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9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growth</a:t>
            </a:r>
          </a:p>
          <a:p>
            <a:r>
              <a:rPr lang="en-US" dirty="0" smtClean="0"/>
              <a:t>Notice:</a:t>
            </a:r>
          </a:p>
          <a:p>
            <a:pPr lvl="1"/>
            <a:r>
              <a:rPr lang="en-US" dirty="0" smtClean="0"/>
              <a:t>Moldova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5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5" y="0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5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5" y="0"/>
            <a:ext cx="6858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305" y="0"/>
            <a:ext cx="6858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4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pyramids </a:t>
            </a:r>
          </a:p>
          <a:p>
            <a:r>
              <a:rPr lang="en-US" dirty="0" smtClean="0"/>
              <a:t>Notice:</a:t>
            </a:r>
          </a:p>
          <a:p>
            <a:pPr lvl="1"/>
            <a:r>
              <a:rPr lang="en-US" dirty="0" smtClean="0"/>
              <a:t>High Income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50" y="365125"/>
            <a:ext cx="6858000" cy="4695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5125"/>
            <a:ext cx="6858000" cy="4695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28" y="631769"/>
            <a:ext cx="6858000" cy="4695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65" y="631768"/>
            <a:ext cx="6858000" cy="4695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35" y="898411"/>
            <a:ext cx="6858000" cy="4695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358" y="1165053"/>
            <a:ext cx="6858000" cy="4695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28" y="1027906"/>
            <a:ext cx="6858000" cy="4695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67" y="727514"/>
            <a:ext cx="6949440" cy="47578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67" y="444567"/>
            <a:ext cx="7448677" cy="50996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7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Smoking prevalence</a:t>
            </a:r>
          </a:p>
          <a:p>
            <a:r>
              <a:rPr lang="en-US" dirty="0" smtClean="0"/>
              <a:t>Notice</a:t>
            </a:r>
          </a:p>
          <a:p>
            <a:pPr lvl="1"/>
            <a:r>
              <a:rPr lang="en-US" dirty="0" smtClean="0"/>
              <a:t>Upper Middle Income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86" y="365125"/>
            <a:ext cx="7155836" cy="5441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800" y="6084938"/>
            <a:ext cx="699055" cy="6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277</Words>
  <Application>Microsoft Office PowerPoint</Application>
  <PresentationFormat>Widescreen</PresentationFormat>
  <Paragraphs>82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Exploration of 4 Different Income Levels: on Topics of Health and Poverty</vt:lpstr>
      <vt:lpstr>Outline</vt:lpstr>
      <vt:lpstr>1) Initializtion</vt:lpstr>
      <vt:lpstr>1) Initialization</vt:lpstr>
      <vt:lpstr>2) Tidying &amp; Intro</vt:lpstr>
      <vt:lpstr>3) Exploration</vt:lpstr>
      <vt:lpstr>3) Exploration</vt:lpstr>
      <vt:lpstr>3) Exploration</vt:lpstr>
      <vt:lpstr>3) Exploration</vt:lpstr>
      <vt:lpstr>3) Exploration</vt:lpstr>
      <vt:lpstr>3) Exploration</vt:lpstr>
      <vt:lpstr>3) Exploration</vt:lpstr>
      <vt:lpstr>3) Exploration </vt:lpstr>
      <vt:lpstr>3) Exploration </vt:lpstr>
      <vt:lpstr>4) 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4 Different Income Levels: Health and Poverty</dc:title>
  <dc:creator>Bekir Kirkici</dc:creator>
  <cp:lastModifiedBy>Bekir Kirkici</cp:lastModifiedBy>
  <cp:revision>12</cp:revision>
  <dcterms:created xsi:type="dcterms:W3CDTF">2019-11-30T01:15:52Z</dcterms:created>
  <dcterms:modified xsi:type="dcterms:W3CDTF">2019-11-30T03:46:16Z</dcterms:modified>
</cp:coreProperties>
</file>